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325" r:id="rId5"/>
    <p:sldId id="326" r:id="rId6"/>
    <p:sldId id="329" r:id="rId7"/>
    <p:sldId id="264" r:id="rId8"/>
    <p:sldId id="265" r:id="rId9"/>
    <p:sldId id="323" r:id="rId10"/>
    <p:sldId id="327" r:id="rId11"/>
    <p:sldId id="328" r:id="rId12"/>
    <p:sldId id="330" r:id="rId13"/>
    <p:sldId id="321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3"/>
    <p:restoredTop sz="75904"/>
  </p:normalViewPr>
  <p:slideViewPr>
    <p:cSldViewPr snapToGrid="0" snapToObjects="1">
      <p:cViewPr varScale="1">
        <p:scale>
          <a:sx n="112" d="100"/>
          <a:sy n="112" d="100"/>
        </p:scale>
        <p:origin x="1968" y="20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impact of ML on cybersecurity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Role of cybersecurity (adding one or two bullet points to the history)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a slide: Applications /industrial domains </a:t>
            </a:r>
          </a:p>
          <a:p>
            <a:r>
              <a:rPr lang="en-US" dirty="0">
                <a:sym typeface="Wingdings" pitchFamily="2" charset="2"/>
              </a:rPr>
              <a:t>Domains: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Cybersecurity</a:t>
            </a:r>
          </a:p>
          <a:p>
            <a:pPr marL="171450" indent="-171450">
              <a:buFont typeface="Wingdings" pitchFamily="2" charset="2"/>
              <a:buChar char="à"/>
            </a:pPr>
            <a:endParaRPr lang="en-US" dirty="0"/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Industrial Players</a:t>
            </a:r>
          </a:p>
          <a:p>
            <a:r>
              <a:rPr lang="en-US" dirty="0"/>
              <a:t>News articles;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  <a:p>
            <a:endParaRPr lang="en-US" dirty="0"/>
          </a:p>
          <a:p>
            <a:r>
              <a:rPr lang="en-US" dirty="0"/>
              <a:t>Application in Cybersecurity (as running, concrete examples)</a:t>
            </a:r>
          </a:p>
          <a:p>
            <a:endParaRPr lang="en-US" dirty="0"/>
          </a:p>
          <a:p>
            <a:r>
              <a:rPr lang="en-US" dirty="0"/>
              <a:t>Coloring, animation, highlighting (hand drawing)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Measurable outcomes</a:t>
            </a:r>
          </a:p>
          <a:p>
            <a:r>
              <a:rPr lang="en-US" dirty="0"/>
              <a:t>Actionable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“Statistical 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“Data 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“Learning Scenarios”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“Practical Concerns”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04378" y="205401"/>
            <a:ext cx="5087622" cy="5808082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2460</TotalTime>
  <Words>541</Words>
  <Application>Microsoft Macintosh PowerPoint</Application>
  <PresentationFormat>Widescreen</PresentationFormat>
  <Paragraphs>97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Arial</vt:lpstr>
      <vt:lpstr>Wingdings</vt:lpstr>
      <vt:lpstr>Adobe Garamond Pro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186</cp:revision>
  <cp:lastPrinted>2019-10-22T16:35:22Z</cp:lastPrinted>
  <dcterms:created xsi:type="dcterms:W3CDTF">2019-10-07T15:32:39Z</dcterms:created>
  <dcterms:modified xsi:type="dcterms:W3CDTF">2020-11-09T16:27:00Z</dcterms:modified>
</cp:coreProperties>
</file>

<file path=docProps/thumbnail.jpeg>
</file>